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68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8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984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NEVERA TALLER PRIBBENOW No. 435</a:t>
            </a:r>
          </a:p>
        </p:txBody>
      </p:sp>
      <p:pic>
        <p:nvPicPr>
          <p:cNvPr id="1026" name="Imagen 2">
            <a:extLst>
              <a:ext uri="{FF2B5EF4-FFF2-40B4-BE49-F238E27FC236}">
                <a16:creationId xmlns:a16="http://schemas.microsoft.com/office/drawing/2014/main" id="{F52A6E2E-FB39-A68B-C1D8-EB106FA6F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85" y="638978"/>
            <a:ext cx="1467134" cy="297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3">
            <a:extLst>
              <a:ext uri="{FF2B5EF4-FFF2-40B4-BE49-F238E27FC236}">
                <a16:creationId xmlns:a16="http://schemas.microsoft.com/office/drawing/2014/main" id="{31E3B116-9C27-5EE0-F197-92002E23E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394" y="3617537"/>
            <a:ext cx="3664425" cy="118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0CC4AB9-6681-3031-A0FF-22B1DF90A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50" y="584792"/>
            <a:ext cx="1618373" cy="414415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0E202FC-8370-96FB-FFC7-3AFB457317CD}"/>
              </a:ext>
            </a:extLst>
          </p:cNvPr>
          <p:cNvSpPr txBox="1"/>
          <p:nvPr/>
        </p:nvSpPr>
        <p:spPr>
          <a:xfrm>
            <a:off x="1783923" y="779696"/>
            <a:ext cx="198968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Especificaciones: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Dos puertas verticales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Capacidad de 250 </a:t>
            </a:r>
            <a:r>
              <a:rPr lang="es-CO" sz="11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lts</a:t>
            </a:r>
            <a:endParaRPr lang="es-CO" sz="11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Cantidad 1</a:t>
            </a:r>
          </a:p>
          <a:p>
            <a:pPr algn="just"/>
            <a:endParaRPr lang="es-CO" sz="11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BB4F03F-2F67-157B-2DC3-D451F6949D66}"/>
              </a:ext>
            </a:extLst>
          </p:cNvPr>
          <p:cNvSpPr txBox="1"/>
          <p:nvPr/>
        </p:nvSpPr>
        <p:spPr>
          <a:xfrm>
            <a:off x="5578002" y="593173"/>
            <a:ext cx="1989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Evidencia nevara actual:</a:t>
            </a:r>
          </a:p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Muestra deterioro</a:t>
            </a:r>
          </a:p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Tiempo de servicio: 9 años</a:t>
            </a:r>
          </a:p>
          <a:p>
            <a:pPr algn="just"/>
            <a:endParaRPr lang="es-CO" sz="11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623D11E-5526-FD65-9099-EDAADE6337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7215" y="2068843"/>
            <a:ext cx="4689570" cy="132854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76E81A9-E90F-19FB-4FF7-728ECEE21983}"/>
              </a:ext>
            </a:extLst>
          </p:cNvPr>
          <p:cNvSpPr txBox="1"/>
          <p:nvPr/>
        </p:nvSpPr>
        <p:spPr>
          <a:xfrm>
            <a:off x="2301354" y="1811535"/>
            <a:ext cx="33675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100" b="1" dirty="0">
                <a:solidFill>
                  <a:srgbClr val="002060"/>
                </a:solidFill>
                <a:latin typeface="Trebuchet MS" panose="020B0603020202020204" pitchFamily="34" charset="0"/>
              </a:rPr>
              <a:t>Presupuesto</a:t>
            </a:r>
          </a:p>
        </p:txBody>
      </p:sp>
    </p:spTree>
    <p:extLst>
      <p:ext uri="{BB962C8B-B14F-4D97-AF65-F5344CB8AC3E}">
        <p14:creationId xmlns:p14="http://schemas.microsoft.com/office/powerpoint/2010/main" val="165801678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2f837181-161d-4fcd-981b-8c993265c1b8"/>
    <ds:schemaRef ds:uri="f94a7e62-b303-45e8-a713-70f70a0286ab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327</TotalTime>
  <Words>31</Words>
  <Application>Microsoft Office PowerPoint</Application>
  <PresentationFormat>Presentación en pantalla (16:9)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31</cp:revision>
  <cp:lastPrinted>2015-01-07T19:56:48Z</cp:lastPrinted>
  <dcterms:created xsi:type="dcterms:W3CDTF">2015-01-19T21:53:15Z</dcterms:created>
  <dcterms:modified xsi:type="dcterms:W3CDTF">2023-05-23T21:58:15Z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